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7" r:id="rId5"/>
    <p:sldId id="260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-1285908"/>
            <a:ext cx="6479540" cy="647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Picture background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75446">
            <a:off x="-500098" y="2071678"/>
            <a:ext cx="6479540" cy="463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icture background"/>
          <p:cNvPicPr/>
          <p:nvPr/>
        </p:nvPicPr>
        <p:blipFill>
          <a:blip r:embed="rId4">
            <a:clrChange>
              <a:clrFrom>
                <a:srgbClr val="F3EDEF"/>
              </a:clrFrom>
              <a:clrTo>
                <a:srgbClr val="F3ED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286124"/>
            <a:ext cx="4698356" cy="34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786" y="642918"/>
            <a:ext cx="2714644" cy="1085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86050" y="928670"/>
            <a:ext cx="45720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1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про букву 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Буква М была молчаливой и поэтому многие считали её мудрой. Каждое утро буква М отправлялась на работу в сою мастерскую. Там она брала молоток и мастерила  игрушки из дерева : мышек, мишек и машины. После работы буква М  мчалась домой, потому что была очень голодная. Больше всего на свете буква  М любила есть, что ребята?  - Макароны. А еще она любила мармелад и мороженное. Но всё время вспоминала слова своей мамы, которая говорила: - Нельзя есть много вредной  пищи. Поэтому буква М  ела мучного  и сладкого очень мало.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Буква М очень любила выходные. Потому что в эти дни она брала золотые монеты, которые получала на работе и шла в музыкальный магазин, она очень любила слушать музыку и покупала там музыкальную пластинку.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 когда наступал вечер буква М заваривала малиновый чай , садилась на мансарде своего домика, и занималась милым хобби , собирала картины из мозаики. А уже готовые картины она дарила своей  маме.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12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Music Store Vector Illustration with Various Musical Instruments, CD, Cassette Tapes and Audio Recordings in Flat Style Cartoon Background Design - Векторная графика Музыкальный магазин роялти-ф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user\Desktop\istockphoto-2152134897-612x612.jpg"/>
          <p:cNvPicPr>
            <a:picLocks noChangeAspect="1" noChangeArrowheads="1"/>
          </p:cNvPicPr>
          <p:nvPr/>
        </p:nvPicPr>
        <p:blipFill>
          <a:blip r:embed="rId2"/>
          <a:srcRect l="10465" t="6321" r="11628" b="6815"/>
          <a:stretch>
            <a:fillRect/>
          </a:stretch>
        </p:blipFill>
        <p:spPr bwMode="auto">
          <a:xfrm>
            <a:off x="214282" y="214290"/>
            <a:ext cx="5429288" cy="6357982"/>
          </a:xfrm>
          <a:prstGeom prst="rect">
            <a:avLst/>
          </a:prstGeom>
          <a:noFill/>
        </p:spPr>
      </p:pic>
      <p:pic>
        <p:nvPicPr>
          <p:cNvPr id="16389" name="Picture 5" descr="https://s3.stroi-news.ru/img/zolotie-moneti-kartinki-5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14290"/>
            <a:ext cx="3266275" cy="3008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еселая буква м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18"/>
          <a:stretch>
            <a:fillRect/>
          </a:stretch>
        </p:blipFill>
        <p:spPr bwMode="auto">
          <a:xfrm>
            <a:off x="0" y="0"/>
            <a:ext cx="5572164" cy="62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s://kartinki.pics/uploads/posts/2022-12/1670277145_24-kartinkin-net-p-stol-kartinka-dlya-detei-oboi-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5729327" cy="2387220"/>
          </a:xfrm>
          <a:prstGeom prst="rect">
            <a:avLst/>
          </a:prstGeom>
          <a:noFill/>
        </p:spPr>
      </p:pic>
      <p:pic>
        <p:nvPicPr>
          <p:cNvPr id="14344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 l="6250" r="4167"/>
          <a:stretch>
            <a:fillRect/>
          </a:stretch>
        </p:blipFill>
        <p:spPr bwMode="auto">
          <a:xfrm>
            <a:off x="928662" y="3429000"/>
            <a:ext cx="4000528" cy="1313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6" name="Picture 10" descr="https://i.pinimg.com/736x/e6/bf/5d/e6bf5d0a9f9eba1093898f8458b86e5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51" t="3906" r="17928" b="4296"/>
          <a:stretch>
            <a:fillRect/>
          </a:stretch>
        </p:blipFill>
        <p:spPr bwMode="auto">
          <a:xfrm>
            <a:off x="5214942" y="642918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depositphotos_206610784-stock-illustration-vector-cartoon-illustration-of-atti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A35B"/>
              </a:clrFrom>
              <a:clrTo>
                <a:srgbClr val="EBA35B">
                  <a:alpha val="0"/>
                </a:srgbClr>
              </a:clrTo>
            </a:clrChange>
          </a:blip>
          <a:srcRect t="4412" r="13377"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6" t="32328" r="8370" b="30172"/>
          <a:stretch>
            <a:fillRect/>
          </a:stretch>
        </p:blipFill>
        <p:spPr bwMode="auto">
          <a:xfrm rot="10800000" flipV="1">
            <a:off x="2000232" y="5143512"/>
            <a:ext cx="3714778" cy="1357322"/>
          </a:xfrm>
          <a:prstGeom prst="rect">
            <a:avLst/>
          </a:prstGeom>
          <a:noFill/>
        </p:spPr>
      </p:pic>
      <p:pic>
        <p:nvPicPr>
          <p:cNvPr id="4" name="Рисунок 3" descr="Веселая буква м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18" b="19391"/>
          <a:stretch>
            <a:fillRect/>
          </a:stretch>
        </p:blipFill>
        <p:spPr bwMode="auto">
          <a:xfrm rot="507708">
            <a:off x="2325542" y="2861431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foni-papik-pro-29yf-p-kartinki-marmelad-na-prozrachnom-fone-1.png"/>
          <p:cNvPicPr>
            <a:picLocks noChangeAspect="1" noChangeArrowheads="1"/>
          </p:cNvPicPr>
          <p:nvPr/>
        </p:nvPicPr>
        <p:blipFill>
          <a:blip r:embed="rId2"/>
          <a:srcRect l="11538" r="5769" b="2326"/>
          <a:stretch>
            <a:fillRect/>
          </a:stretch>
        </p:blipFill>
        <p:spPr bwMode="auto">
          <a:xfrm>
            <a:off x="357158" y="142852"/>
            <a:ext cx="3603079" cy="3286148"/>
          </a:xfrm>
          <a:prstGeom prst="rect">
            <a:avLst/>
          </a:prstGeom>
          <a:noFill/>
        </p:spPr>
      </p:pic>
      <p:pic>
        <p:nvPicPr>
          <p:cNvPr id="15364" name="Picture 4" descr="https://i.pinimg.com/736x/44/88/d7/4488d7051684f9ea16d9d63d99e61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496"/>
            <a:ext cx="2214578" cy="3698480"/>
          </a:xfrm>
          <a:prstGeom prst="rect">
            <a:avLst/>
          </a:prstGeom>
          <a:noFill/>
        </p:spPr>
      </p:pic>
      <p:pic>
        <p:nvPicPr>
          <p:cNvPr id="4" name="Рисунок 3" descr="милая наклейка с буквой М"/>
          <p:cNvPicPr/>
          <p:nvPr/>
        </p:nvPicPr>
        <p:blipFill>
          <a:blip r:embed="rId4"/>
          <a:srcRect l="8197" t="1422" r="6557" b="1908"/>
          <a:stretch>
            <a:fillRect/>
          </a:stretch>
        </p:blipFill>
        <p:spPr bwMode="auto">
          <a:xfrm>
            <a:off x="4214810" y="285728"/>
            <a:ext cx="43577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елая буква м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18" b="19391"/>
          <a:stretch>
            <a:fillRect/>
          </a:stretch>
        </p:blipFill>
        <p:spPr bwMode="auto">
          <a:xfrm rot="507708">
            <a:off x="4111492" y="2289926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еселая буква м"/>
          <p:cNvPicPr/>
          <p:nvPr/>
        </p:nvPicPr>
        <p:blipFill>
          <a:blip r:embed="rId2"/>
          <a:srcRect t="9218"/>
          <a:stretch>
            <a:fillRect/>
          </a:stretch>
        </p:blipFill>
        <p:spPr bwMode="auto">
          <a:xfrm>
            <a:off x="3428992" y="937884"/>
            <a:ext cx="5592460" cy="592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181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2025-10-22T15:34:04Z</dcterms:created>
  <dcterms:modified xsi:type="dcterms:W3CDTF">2025-10-28T17:30:51Z</dcterms:modified>
</cp:coreProperties>
</file>