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-629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06D49A3-70A7-83CB-15EA-A9CE9B5FA0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32CEFB2E-FE5A-B328-A107-59BA91C26C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7D819C7-9041-B222-9585-8AD6BBEA4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0C024D2-9340-38CA-3D56-A61904580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94B06D3-E2F0-F44E-5E46-F98BACBEE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04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D8A1D8-3CA2-AA46-3586-5C6997C297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1E9551CD-C93C-518F-3DEF-A1E709C33B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849F4FA-7BC2-1B5A-D991-D92CCCE60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141AF35-A7C3-F394-443D-2586EE000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6BD409A-E0A2-0B3B-36E1-570A812DE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62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08446E6-1FEF-FBFE-157C-B764C811A7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BAFFA29C-63D6-4277-324B-236693D3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857E48B-E27C-4937-4CDF-5A95194028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6109A3A8-D690-C201-850B-981DFF99CC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269244B-2017-92BA-8B8F-CDFEC7984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4317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C44FF8E-A64A-EF75-BF6B-4256724C4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BD9D036A-8E72-C5ED-C6A3-70CAF2395D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E117539-EBF9-2647-7E38-781A1AB88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6834539-4C28-3A48-4A85-596825BED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AD70672-AE27-F452-4E38-1135996E9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1662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539D8DA-BD4D-652F-A220-AFA9B1DF1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74EC650-0B86-6093-F59B-371FC016DF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DD9BF8-AC01-BC84-E1B2-9F12D8274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441B97B-E808-58A8-4B93-F5CF7B19F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144E27C-4461-1EBE-9FAB-55F3B320F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0043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60689D5-1FAE-1701-8BD2-092AD3167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45760DB-7652-01D1-CB5B-992D0F61B9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D118337-7082-51A9-3CD1-5EC38C9EEA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9E4E0AB-07B8-4109-6DC5-7FEC4A101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14CF368B-049E-2AF5-6E91-86C924B33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B409CBC3-46B5-3951-D4ED-5D479341F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46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EA01E0E-705C-75E3-2AD8-F78DDDF96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98106BF-3F0B-FA18-5298-0FF3CDD070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A1DDE07C-92B7-1AE0-9373-1E0A06CCBC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0C3C804B-ADA0-BCC0-0345-2CEA755412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B9B4D46E-05FD-6D2E-E531-F0211AF657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AB312038-DC31-1DCC-8801-C10CF1727B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A80F85B9-0E79-586F-FBF7-87118B335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3A394286-9B98-79CB-B754-F5CCB033F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389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356DB05-EAAD-0EB8-37FD-F8F46C3B7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D3CA8E69-885F-7DCD-8B30-691D1EB6A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8C4981A0-9249-E630-7319-D71D5ACA0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576B86E-FD72-488C-9373-BA9EE9D92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908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C6569224-FCD5-061D-403D-E9E891AC1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99955F27-CCE2-4D89-C6A6-11F787610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A52FE537-879C-5E70-31BE-F12F235E4B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78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8DD973-275F-6232-5724-007CC1D4EE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CF83B586-2C02-1B7E-3C2C-0C2F47C47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D47374B-8968-2518-E88D-EC8BE6459B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D67B74F-880F-6561-D0CB-3462A56E3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ED649A4-CF57-CFC6-E5C7-92DA21617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12FAC302-97D4-601E-12B6-BD1C229C9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3916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E4C6B67-A427-1637-3975-DA566D2EC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0446929A-AB49-DA02-44CB-9E0AD00AA4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10C74F5-2FA6-4FC2-136F-FEE567E3A1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69C53CD-8612-D3BA-EEFE-DFBDA5D8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D09A6F2-B8DC-F8AF-BE37-C63E3CFF1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3BA0EF4-52A6-32E9-4E35-69A1209D2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0474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5711A8-74D5-97D6-F7E5-F2B0FB493E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6E7D267-DF59-1B31-4487-65011C563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5E04C00-B5BE-4C09-C12D-F4182A7522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8DA37-4BAB-4A7D-90FC-118BBE2104DE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3F8F89B-CF06-B35D-EED1-397D383F26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5D78A94-B759-6E0A-8D2F-28E597CEAD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177DC-558F-4D12-91DF-7F31DA55C63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746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751B51-AEF8-C2DB-04D3-01FC491299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0C510C64-2462-E61D-415D-D5A1C7E05E7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6CDF224B-0D19-C0A6-2A70-96E0CA1279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41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970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64E6FB6-62DF-1627-2807-0E6E7B6F30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D04A2E58-D0E3-BE4E-EE66-762308D0D30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43087"/>
          </a:xfrm>
        </p:spPr>
      </p:pic>
    </p:spTree>
    <p:extLst>
      <p:ext uri="{BB962C8B-B14F-4D97-AF65-F5344CB8AC3E}">
        <p14:creationId xmlns:p14="http://schemas.microsoft.com/office/powerpoint/2010/main" val="4147862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F88443C-30BF-F6F8-8599-B398533E2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9822C99E-A787-4CFE-243E-CC1E6665500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32411"/>
          </a:xfrm>
        </p:spPr>
      </p:pic>
    </p:spTree>
    <p:extLst>
      <p:ext uri="{BB962C8B-B14F-4D97-AF65-F5344CB8AC3E}">
        <p14:creationId xmlns:p14="http://schemas.microsoft.com/office/powerpoint/2010/main" val="4157369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2A8D362-F0B4-6D42-A5BA-826DAE0EC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E7E18F94-B885-4790-C90E-71F037AD05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16709"/>
          </a:xfrm>
        </p:spPr>
      </p:pic>
    </p:spTree>
    <p:extLst>
      <p:ext uri="{BB962C8B-B14F-4D97-AF65-F5344CB8AC3E}">
        <p14:creationId xmlns:p14="http://schemas.microsoft.com/office/powerpoint/2010/main" val="3115504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25D8E7B-707F-277D-7A13-547865725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8AE8DCF8-016F-3172-347F-8D3F16F8FC1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915315"/>
          </a:xfrm>
        </p:spPr>
      </p:pic>
    </p:spTree>
    <p:extLst>
      <p:ext uri="{BB962C8B-B14F-4D97-AF65-F5344CB8AC3E}">
        <p14:creationId xmlns:p14="http://schemas.microsoft.com/office/powerpoint/2010/main" val="4246410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816E7EF-3523-075D-E632-DDE41EAC54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xmlns="" id="{4B5AC6EE-C01D-F42E-A2D5-52A11C0FCA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082232"/>
          </a:xfrm>
        </p:spPr>
      </p:pic>
    </p:spTree>
    <p:extLst>
      <p:ext uri="{BB962C8B-B14F-4D97-AF65-F5344CB8AC3E}">
        <p14:creationId xmlns:p14="http://schemas.microsoft.com/office/powerpoint/2010/main" val="35384017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0</Words>
  <Application>Microsoft Office PowerPoint</Application>
  <PresentationFormat>Произвольный</PresentationFormat>
  <Paragraphs>0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</cp:revision>
  <dcterms:created xsi:type="dcterms:W3CDTF">2024-09-30T09:27:00Z</dcterms:created>
  <dcterms:modified xsi:type="dcterms:W3CDTF">2024-12-03T11:59:25Z</dcterms:modified>
</cp:coreProperties>
</file>