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29614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Защита детско –родительских проектов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420888"/>
            <a:ext cx="6872808" cy="36499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Balbobek\Desktop\Родители дети проекты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7272808" cy="4968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45419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Balbobek\Desktop\Родители дети проекты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246" y="908720"/>
            <a:ext cx="6538161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36152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Balbobek\Desktop\Родители дети проекты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480720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93820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Balbobek\Desktop\Родители дети проекты\IMG-20200227-WA0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1"/>
            <a:ext cx="3168352" cy="4104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7" name="Picture 3" descr="C:\Users\Balbobek\Desktop\Родители дети проекты\IMG-20200227-WA00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3230116" cy="3870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0743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lbobek\Desktop\Родители дети проекты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3231"/>
            <a:ext cx="7630574" cy="5722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6129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lbobek\Desktop\Родители дети проекты\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41" y="333375"/>
            <a:ext cx="7723717" cy="579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227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albobek\Desktop\Родители дети проекты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480720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85480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albobek\Desktop\Родители дети проекты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1"/>
            <a:ext cx="6480720" cy="4994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96545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albobek\Desktop\Родители дети проекты\IMG-20200228-WA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7"/>
            <a:ext cx="6268879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23980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albobek\Desktop\Родители дети проекты\IMG-20200228-WA0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624736" cy="5159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40138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albobek\Desktop\Родители дети проекты\IMG-20200228-WA0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6120679" cy="5015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49748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albobek\Desktop\Родители дети проекты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408711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335060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Защита детско –родительских проектов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детско –родительских проектов</dc:title>
  <dc:creator>Balbobek</dc:creator>
  <cp:lastModifiedBy>Balbobek</cp:lastModifiedBy>
  <cp:revision>5</cp:revision>
  <dcterms:created xsi:type="dcterms:W3CDTF">2020-03-01T16:14:48Z</dcterms:created>
  <dcterms:modified xsi:type="dcterms:W3CDTF">2020-03-01T16:41:03Z</dcterms:modified>
</cp:coreProperties>
</file>