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«Рухани жаңғыру» бағдарламан іске асыру аясында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педагогтар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арасында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өткен «Абай оқулары»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Balbobek\Desktop\НА сАЙТ АБАЙЕВСКИЕ ЧТЕНИЯ\16-02-2020_13-23-59\IMG-20200214-WA00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6552728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53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2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«Абай Құнанбаевтың шығармаларын талқылау сәті»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Balbobek\Desktop\БҮГІН ГУЛЬБАНУҒА\РУХАНИ ЖАҢҒЫРУ\На стенд\16-02-2020_13-23-59\IMG-20200214-WA00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89576"/>
            <a:ext cx="3960440" cy="4343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Balbobek\Desktop\БҮГІН ГУЛЬБАНУҒА\РУХАНИ ЖАҢҒЫРУ\На стенд\16-02-2020_13-23-59\IMG-20200214-WA00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680" y="1435226"/>
            <a:ext cx="3826768" cy="42980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94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шараның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салтанатты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ашылуы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бай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Құнанбайұлының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сөздермен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таныстыру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Balbobek\Desktop\НА сАЙТ АБАЙЕВСКИЕ ЧТЕНИЯ\16-02-2020_13-23-59\IMG-20200214-WA00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5"/>
            <a:ext cx="3600400" cy="42931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albobek\Desktop\НА сАЙТ АБАЙЕВСКИЕ ЧТЕНИЯ\16-02-2020_13-23-59\IMG-20200214-WA008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4104456" cy="42931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20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Абай Құнанбаевтың «Күз» өлеңің оқу сәті</a:t>
            </a:r>
            <a:br>
              <a:rPr lang="kk-K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«Көзімнің қарасы» әнің орындау кезеңі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5" name="Picture 3" descr="C:\Users\Balbobek\Desktop\БҮГІН ГУЛЬБАНУҒА\РУХАНИ ЖАҢҒЫРУ\На стенд\16-02-2020_13-23-59\IMG-20200214-WA00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4176464" cy="42768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Balbobek\Desktop\БҮГІН ГУЛЬБАНУҒА\РУХАНИ ЖАҢҒЫРУ\На стенд\16-02-2020_13-23-59\IMG-20200214-WA00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90945"/>
            <a:ext cx="4032448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278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34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«Рухани жаңғыру» бағдарламан іске асыру аясында педагогтар арасында өткен «Абай оқулары»  </vt:lpstr>
      <vt:lpstr>«Абай Құнанбаевтың шығармаларын талқылау сәті»  </vt:lpstr>
      <vt:lpstr>Іс шараның салтанатты ашылуы Абай Құнанбайұлының «Қара сөздермен » таныстыру кезеңі </vt:lpstr>
      <vt:lpstr>Абай Құнанбаевтың «Күз» өлеңің оқу сәті «Көзімнің қарасы» әнің орындау кезеңі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«Рухани жаңғыру» бағдарламан іске асыру аясында педагогтар арасында өткен «Абай оқулары»</dc:title>
  <dc:creator>Balbobek</dc:creator>
  <cp:lastModifiedBy>Balbobek</cp:lastModifiedBy>
  <cp:revision>4</cp:revision>
  <dcterms:created xsi:type="dcterms:W3CDTF">2020-02-23T11:57:46Z</dcterms:created>
  <dcterms:modified xsi:type="dcterms:W3CDTF">2020-02-23T12:31:31Z</dcterms:modified>
</cp:coreProperties>
</file>